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主要介绍了为什么学校应将烹饪纳入教学内容。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124970"/>
            <a:ext cx="11485848" cy="1295918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2856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36347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Cooking, the art and science of preparing food, is far more than daily housework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like a fun classroom where you can learn different subjects all at once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772816"/>
            <a:ext cx="11485848" cy="315233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Geography also matters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biology in action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Maths helps a lot in the kitchen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Cooking avoids wasting money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also about becoming smarter in lots of ways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students often spend money buying ready-made food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following will explain why cooking should be taught at school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98122" y="1179569"/>
            <a:ext cx="423514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/>
              <a:t>G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001783"/>
            <a:ext cx="11485848" cy="1379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like a fun classroom where you can learn different subjects all at once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以及下文内容可知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本文主要介绍了为什么学校应将烹饪纳入教学内容；选项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下面将解释为什么烹饪应该在学校教授。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0607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 is everywhere in cooking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 make bread, the yeast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酵母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eats sugar and makes bubbles of gas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 cook meat and it turns brown and smells good, that’s cool chemistry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Also, think about heating water, which shows how heat moves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all about physics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73147"/>
            <a:ext cx="11485848" cy="302480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Geography also matters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biology in action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Maths helps a lot in the kitchen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Cooking avoids wasting money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also about becoming smarter in lots of ways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students often spend money buying ready-made food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following will explain why cooking should be taught at school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96812" y="1177780"/>
            <a:ext cx="381836" cy="4800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300" dirty="0"/>
              <a:t>B</a:t>
            </a:r>
            <a:endParaRPr lang="zh-CN" altLang="en-US" sz="2300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632909"/>
            <a:ext cx="11485848" cy="901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you make bread, the yeast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酵母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eats sugar and makes bubbles of gas...”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此处介绍这种现象；选项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这是生物学的实际应用。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72271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need to follow the instructions when you mix materials, like “adding 1/4 spoon of salt”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you have to make some changes to feed more or fewer people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means doing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buying the required materials with low cost teaches you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121053"/>
            <a:ext cx="11485848" cy="289733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Geography also matters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biology in action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helps a lot in the kitchen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Cooking avoids wasting money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also about becoming smarter in lots of ways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students often spend money buying ready-made food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following will explain why cooking should be taught at school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40590" y="759768"/>
            <a:ext cx="388248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C</a:t>
            </a:r>
            <a:endParaRPr lang="zh-CN" altLang="en-US" sz="2200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5057124"/>
            <a:ext cx="11485848" cy="127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need to follow the instructions when you mix materials, like ‘adding 1/4 spoon of salt.’”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此处讲述的是烹饪中数学的运用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数学在厨房里有很多帮助。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17393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 has a lot of history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Pasta didn’t start in Italy—it came from Asia long ago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Spices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香料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once traded like gold, and this changed how countries talked to each other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hot places, people grow more different foods than in cold places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Learning about these things helps you understand how the world works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47421"/>
            <a:ext cx="11485848" cy="289733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Geography also matters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biology in action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Maths helps a lot in the kitchen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Cooking avoids wasting money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also about becoming smarter in lots of ways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students often spend money buying ready-made food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following will explain why cooking should be taught at school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453962" y="1160362"/>
            <a:ext cx="388248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A</a:t>
            </a:r>
            <a:endParaRPr lang="zh-CN" altLang="en-US" sz="2200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5368626"/>
            <a:ext cx="11485848" cy="127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hot places, people grow more different foods than in cold places. Learning about these things helps you understand how the world works.”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此处介绍了烹饪和地理的关系；选项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地理也很重要。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21928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Cooking is like a secret key that opens the door to learning many subjects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not just about making yummy food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Schools should teach cooking because it helps students see how everything in learning is connected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250503"/>
            <a:ext cx="11485848" cy="319472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Geography also matters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biology in action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Maths helps a lot in the kitchen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Cooking avoids wasting money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also about becoming smarter in lots of ways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students often spend money buying ready-made food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following will explain why cooking should be taught at school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31944" y="1177780"/>
            <a:ext cx="389850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/>
              <a:t>E</a:t>
            </a:r>
            <a:endParaRPr lang="zh-CN" altLang="en-US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5546615"/>
            <a:ext cx="11485848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not just about making yummy food.”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烹饪不仅仅是做美味的食物；选项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它也与在很多方面变得更聪明有关。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718</Words>
  <Application>Microsoft Office PowerPoint</Application>
  <PresentationFormat>自定义</PresentationFormat>
  <Paragraphs>53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447</cp:revision>
  <dcterms:created xsi:type="dcterms:W3CDTF">2020-11-06T05:24:00Z</dcterms:created>
  <dcterms:modified xsi:type="dcterms:W3CDTF">2025-09-17T14:04:48Z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